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1" r:id="rId4"/>
    <p:sldId id="285" r:id="rId6"/>
    <p:sldId id="286" r:id="rId7"/>
    <p:sldId id="287" r:id="rId8"/>
    <p:sldId id="288" r:id="rId9"/>
    <p:sldId id="289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Bài 18: Ôn tập chủ đề thực vật và động vật</a:t>
            </a:r>
            <a:endParaRPr lang="en-US" sz="4125" b="1" dirty="0" err="1">
              <a:solidFill>
                <a:schemeClr val="bg1"/>
              </a:solidFill>
              <a:latin typeface="Times New Roman" panose="02020603050405020304" pitchFamily="18" charset="0"/>
              <a:ea typeface="黑体" panose="020B0503020204020204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1"/>
            <a:ext cx="716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1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22098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Thân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29718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Cành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924800" y="2438400"/>
            <a:ext cx="1066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Lấy oxi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48600" y="3352800"/>
            <a:ext cx="121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Bón phân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7723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1828800"/>
            <a:ext cx="1143000" cy="702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Thân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7950" y="2895600"/>
            <a:ext cx="103505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Chân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903845" y="2133600"/>
            <a:ext cx="12401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Trông nhà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24800" y="28194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Làm sức kéo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41335" y="4038600"/>
            <a:ext cx="107886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Chăm sóc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038600"/>
            <a:ext cx="1304290" cy="475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Tắm rửa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" y="269875"/>
            <a:ext cx="7649210" cy="446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00200" y="49530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Tưới cây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29200" y="4876800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Tắm cho vật nuôi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46590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1646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254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5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882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523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3369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2928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037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2460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8539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3778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6389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5998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8112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7672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6781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7204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5536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5084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4199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4623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49614" y="2946689"/>
            <a:ext cx="48895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54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WPS Presentation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inpin heiti</vt:lpstr>
      <vt:lpstr>黑体</vt:lpstr>
      <vt:lpstr>.VnAvant</vt:lpstr>
      <vt:lpstr>Office Theme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sp-asusX541U</cp:lastModifiedBy>
  <cp:revision>45</cp:revision>
  <dcterms:created xsi:type="dcterms:W3CDTF">2006-08-16T00:00:00Z</dcterms:created>
  <dcterms:modified xsi:type="dcterms:W3CDTF">2020-09-04T09:35:54Z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